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59" r:id="rId7"/>
    <p:sldId id="270" r:id="rId8"/>
    <p:sldId id="27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9A334-8018-4970-A61C-0AED8B4C1BCE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3CEDBC4-6F16-48A9-936F-2C2E7D193409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E2F2CA1-7A6A-40D6-B049-2EC13F6586DD}" type="parTrans" cxnId="{BA5CD524-8FC1-4DD7-AA84-2B708CF2BB49}">
      <dgm:prSet/>
      <dgm:spPr/>
      <dgm:t>
        <a:bodyPr/>
        <a:lstStyle/>
        <a:p>
          <a:endParaRPr lang="ru-RU"/>
        </a:p>
      </dgm:t>
    </dgm:pt>
    <dgm:pt modelId="{AD3644FF-CBC3-4DDA-86AB-9BC132105D34}" type="sibTrans" cxnId="{BA5CD524-8FC1-4DD7-AA84-2B708CF2BB49}">
      <dgm:prSet/>
      <dgm:spPr/>
      <dgm:t>
        <a:bodyPr/>
        <a:lstStyle/>
        <a:p>
          <a:endParaRPr lang="ru-RU"/>
        </a:p>
      </dgm:t>
    </dgm:pt>
    <dgm:pt modelId="{9E67D87B-0C81-4F8A-A764-37291A36AD3F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8178F23-5A2B-4AF4-85F5-4D9D078A483C}" type="parTrans" cxnId="{27D77594-F926-432A-A105-3E1561AD1102}">
      <dgm:prSet/>
      <dgm:spPr/>
      <dgm:t>
        <a:bodyPr/>
        <a:lstStyle/>
        <a:p>
          <a:endParaRPr lang="ru-RU"/>
        </a:p>
      </dgm:t>
    </dgm:pt>
    <dgm:pt modelId="{6E3EBE1C-82B2-4AF0-9EA7-6DB67600B60D}" type="sibTrans" cxnId="{27D77594-F926-432A-A105-3E1561AD1102}">
      <dgm:prSet/>
      <dgm:spPr/>
      <dgm:t>
        <a:bodyPr/>
        <a:lstStyle/>
        <a:p>
          <a:endParaRPr lang="ru-RU"/>
        </a:p>
      </dgm:t>
    </dgm:pt>
    <dgm:pt modelId="{2D82AFC5-8FC4-4826-A9CC-1F01438A05CA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28387E0-CB67-4BBE-A33C-A8530B47E9F2}" type="parTrans" cxnId="{CE4D8007-718E-454F-AF07-FBB59A95F707}">
      <dgm:prSet/>
      <dgm:spPr/>
      <dgm:t>
        <a:bodyPr/>
        <a:lstStyle/>
        <a:p>
          <a:endParaRPr lang="ru-RU"/>
        </a:p>
      </dgm:t>
    </dgm:pt>
    <dgm:pt modelId="{0E7B8ABF-61BF-4E93-8A91-365787B60695}" type="sibTrans" cxnId="{CE4D8007-718E-454F-AF07-FBB59A95F707}">
      <dgm:prSet/>
      <dgm:spPr/>
      <dgm:t>
        <a:bodyPr/>
        <a:lstStyle/>
        <a:p>
          <a:endParaRPr lang="ru-RU"/>
        </a:p>
      </dgm:t>
    </dgm:pt>
    <dgm:pt modelId="{AD06728C-C759-465E-9EA0-9607ADF4C411}">
      <dgm:prSet phldrT="[Текст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FD05864-3591-40E4-A3A8-4C0B93ABE7B7}" type="parTrans" cxnId="{83405B1F-E37B-46CC-93F5-B0F23D196AE2}">
      <dgm:prSet/>
      <dgm:spPr/>
      <dgm:t>
        <a:bodyPr/>
        <a:lstStyle/>
        <a:p>
          <a:endParaRPr lang="ru-RU"/>
        </a:p>
      </dgm:t>
    </dgm:pt>
    <dgm:pt modelId="{57917AA0-CD59-41AB-AC32-A54E9A1FFF4F}" type="sibTrans" cxnId="{83405B1F-E37B-46CC-93F5-B0F23D196AE2}">
      <dgm:prSet/>
      <dgm:spPr/>
      <dgm:t>
        <a:bodyPr/>
        <a:lstStyle/>
        <a:p>
          <a:endParaRPr lang="ru-RU"/>
        </a:p>
      </dgm:t>
    </dgm:pt>
    <dgm:pt modelId="{2C2CA46D-EA11-4006-AE0E-9093770996FD}">
      <dgm:prSet phldrT="[Текст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56EA73D-C731-422A-B092-31A52CE83246}" type="parTrans" cxnId="{2D833F63-1287-4A52-956A-4384419ED659}">
      <dgm:prSet/>
      <dgm:spPr/>
      <dgm:t>
        <a:bodyPr/>
        <a:lstStyle/>
        <a:p>
          <a:endParaRPr lang="ru-RU"/>
        </a:p>
      </dgm:t>
    </dgm:pt>
    <dgm:pt modelId="{621AF6F5-50BA-40AD-8133-756760198DC7}" type="sibTrans" cxnId="{2D833F63-1287-4A52-956A-4384419ED659}">
      <dgm:prSet/>
      <dgm:spPr/>
      <dgm:t>
        <a:bodyPr/>
        <a:lstStyle/>
        <a:p>
          <a:endParaRPr lang="ru-RU"/>
        </a:p>
      </dgm:t>
    </dgm:pt>
    <dgm:pt modelId="{0BEC0797-2F64-4A81-B65B-8A745A9D9329}" type="pres">
      <dgm:prSet presAssocID="{A249A334-8018-4970-A61C-0AED8B4C1BCE}" presName="cycle" presStyleCnt="0">
        <dgm:presLayoutVars>
          <dgm:dir/>
          <dgm:resizeHandles val="exact"/>
        </dgm:presLayoutVars>
      </dgm:prSet>
      <dgm:spPr/>
    </dgm:pt>
    <dgm:pt modelId="{48C3A7F1-BFA4-4F0B-9F0C-0FDC6DB279B8}" type="pres">
      <dgm:prSet presAssocID="{33CEDBC4-6F16-48A9-936F-2C2E7D193409}" presName="node" presStyleLbl="node1" presStyleIdx="0" presStyleCnt="5">
        <dgm:presLayoutVars>
          <dgm:bulletEnabled val="1"/>
        </dgm:presLayoutVars>
      </dgm:prSet>
      <dgm:spPr/>
    </dgm:pt>
    <dgm:pt modelId="{FE71C49B-FADA-459A-BB09-83A0F0CED17E}" type="pres">
      <dgm:prSet presAssocID="{AD3644FF-CBC3-4DDA-86AB-9BC132105D34}" presName="sibTrans" presStyleLbl="sibTrans2D1" presStyleIdx="0" presStyleCnt="5"/>
      <dgm:spPr/>
    </dgm:pt>
    <dgm:pt modelId="{19F09721-9977-4B9A-B45F-F2E788758D38}" type="pres">
      <dgm:prSet presAssocID="{AD3644FF-CBC3-4DDA-86AB-9BC132105D34}" presName="connectorText" presStyleLbl="sibTrans2D1" presStyleIdx="0" presStyleCnt="5"/>
      <dgm:spPr/>
    </dgm:pt>
    <dgm:pt modelId="{0E2FE5D2-47B3-45CB-B5A1-D4DA923B37EE}" type="pres">
      <dgm:prSet presAssocID="{9E67D87B-0C81-4F8A-A764-37291A36AD3F}" presName="node" presStyleLbl="node1" presStyleIdx="1" presStyleCnt="5">
        <dgm:presLayoutVars>
          <dgm:bulletEnabled val="1"/>
        </dgm:presLayoutVars>
      </dgm:prSet>
      <dgm:spPr/>
    </dgm:pt>
    <dgm:pt modelId="{79FCAD18-41A2-4321-A18A-0A23694F8F64}" type="pres">
      <dgm:prSet presAssocID="{6E3EBE1C-82B2-4AF0-9EA7-6DB67600B60D}" presName="sibTrans" presStyleLbl="sibTrans2D1" presStyleIdx="1" presStyleCnt="5"/>
      <dgm:spPr/>
    </dgm:pt>
    <dgm:pt modelId="{34611F6C-439F-4409-BFEE-E7ECD369BD09}" type="pres">
      <dgm:prSet presAssocID="{6E3EBE1C-82B2-4AF0-9EA7-6DB67600B60D}" presName="connectorText" presStyleLbl="sibTrans2D1" presStyleIdx="1" presStyleCnt="5"/>
      <dgm:spPr/>
    </dgm:pt>
    <dgm:pt modelId="{334535CF-C179-498E-B68E-8020B3D4F79B}" type="pres">
      <dgm:prSet presAssocID="{2D82AFC5-8FC4-4826-A9CC-1F01438A05CA}" presName="node" presStyleLbl="node1" presStyleIdx="2" presStyleCnt="5">
        <dgm:presLayoutVars>
          <dgm:bulletEnabled val="1"/>
        </dgm:presLayoutVars>
      </dgm:prSet>
      <dgm:spPr/>
    </dgm:pt>
    <dgm:pt modelId="{0BFB19C3-F68B-41B1-AA15-367C66C86D9D}" type="pres">
      <dgm:prSet presAssocID="{0E7B8ABF-61BF-4E93-8A91-365787B60695}" presName="sibTrans" presStyleLbl="sibTrans2D1" presStyleIdx="2" presStyleCnt="5"/>
      <dgm:spPr/>
    </dgm:pt>
    <dgm:pt modelId="{9F66AC7A-06CE-4D3D-8B0D-FF15A35D887C}" type="pres">
      <dgm:prSet presAssocID="{0E7B8ABF-61BF-4E93-8A91-365787B60695}" presName="connectorText" presStyleLbl="sibTrans2D1" presStyleIdx="2" presStyleCnt="5"/>
      <dgm:spPr/>
    </dgm:pt>
    <dgm:pt modelId="{08BDC850-7B4B-48CE-93F9-BCC7628372FC}" type="pres">
      <dgm:prSet presAssocID="{AD06728C-C759-465E-9EA0-9607ADF4C411}" presName="node" presStyleLbl="node1" presStyleIdx="3" presStyleCnt="5">
        <dgm:presLayoutVars>
          <dgm:bulletEnabled val="1"/>
        </dgm:presLayoutVars>
      </dgm:prSet>
      <dgm:spPr/>
    </dgm:pt>
    <dgm:pt modelId="{7E7B53F9-1F9B-4346-94A1-E4C982E316C2}" type="pres">
      <dgm:prSet presAssocID="{57917AA0-CD59-41AB-AC32-A54E9A1FFF4F}" presName="sibTrans" presStyleLbl="sibTrans2D1" presStyleIdx="3" presStyleCnt="5"/>
      <dgm:spPr/>
    </dgm:pt>
    <dgm:pt modelId="{440B747F-3898-4C8C-AA95-38C0DA70BA25}" type="pres">
      <dgm:prSet presAssocID="{57917AA0-CD59-41AB-AC32-A54E9A1FFF4F}" presName="connectorText" presStyleLbl="sibTrans2D1" presStyleIdx="3" presStyleCnt="5"/>
      <dgm:spPr/>
    </dgm:pt>
    <dgm:pt modelId="{D235CE62-9D48-4898-A9A8-94C5D0CEF522}" type="pres">
      <dgm:prSet presAssocID="{2C2CA46D-EA11-4006-AE0E-9093770996FD}" presName="node" presStyleLbl="node1" presStyleIdx="4" presStyleCnt="5">
        <dgm:presLayoutVars>
          <dgm:bulletEnabled val="1"/>
        </dgm:presLayoutVars>
      </dgm:prSet>
      <dgm:spPr/>
    </dgm:pt>
    <dgm:pt modelId="{A0F5E912-8B4C-4714-8D10-33B57A526219}" type="pres">
      <dgm:prSet presAssocID="{621AF6F5-50BA-40AD-8133-756760198DC7}" presName="sibTrans" presStyleLbl="sibTrans2D1" presStyleIdx="4" presStyleCnt="5"/>
      <dgm:spPr/>
    </dgm:pt>
    <dgm:pt modelId="{1761A7EA-8821-4E25-BC4B-44A206AD77BD}" type="pres">
      <dgm:prSet presAssocID="{621AF6F5-50BA-40AD-8133-756760198DC7}" presName="connectorText" presStyleLbl="sibTrans2D1" presStyleIdx="4" presStyleCnt="5"/>
      <dgm:spPr/>
    </dgm:pt>
  </dgm:ptLst>
  <dgm:cxnLst>
    <dgm:cxn modelId="{CE4D8007-718E-454F-AF07-FBB59A95F707}" srcId="{A249A334-8018-4970-A61C-0AED8B4C1BCE}" destId="{2D82AFC5-8FC4-4826-A9CC-1F01438A05CA}" srcOrd="2" destOrd="0" parTransId="{628387E0-CB67-4BBE-A33C-A8530B47E9F2}" sibTransId="{0E7B8ABF-61BF-4E93-8A91-365787B60695}"/>
    <dgm:cxn modelId="{0F2DDC18-E5B3-404E-845C-D8C1C46CA1B4}" type="presOf" srcId="{9E67D87B-0C81-4F8A-A764-37291A36AD3F}" destId="{0E2FE5D2-47B3-45CB-B5A1-D4DA923B37EE}" srcOrd="0" destOrd="0" presId="urn:microsoft.com/office/officeart/2005/8/layout/cycle2"/>
    <dgm:cxn modelId="{83405B1F-E37B-46CC-93F5-B0F23D196AE2}" srcId="{A249A334-8018-4970-A61C-0AED8B4C1BCE}" destId="{AD06728C-C759-465E-9EA0-9607ADF4C411}" srcOrd="3" destOrd="0" parTransId="{6FD05864-3591-40E4-A3A8-4C0B93ABE7B7}" sibTransId="{57917AA0-CD59-41AB-AC32-A54E9A1FFF4F}"/>
    <dgm:cxn modelId="{361E2422-44F3-42B6-88E2-C964EB4F6956}" type="presOf" srcId="{6E3EBE1C-82B2-4AF0-9EA7-6DB67600B60D}" destId="{79FCAD18-41A2-4321-A18A-0A23694F8F64}" srcOrd="0" destOrd="0" presId="urn:microsoft.com/office/officeart/2005/8/layout/cycle2"/>
    <dgm:cxn modelId="{BA5CD524-8FC1-4DD7-AA84-2B708CF2BB49}" srcId="{A249A334-8018-4970-A61C-0AED8B4C1BCE}" destId="{33CEDBC4-6F16-48A9-936F-2C2E7D193409}" srcOrd="0" destOrd="0" parTransId="{CE2F2CA1-7A6A-40D6-B049-2EC13F6586DD}" sibTransId="{AD3644FF-CBC3-4DDA-86AB-9BC132105D34}"/>
    <dgm:cxn modelId="{BC6A9F2E-5133-47F9-A96A-AF698A416723}" type="presOf" srcId="{0E7B8ABF-61BF-4E93-8A91-365787B60695}" destId="{9F66AC7A-06CE-4D3D-8B0D-FF15A35D887C}" srcOrd="1" destOrd="0" presId="urn:microsoft.com/office/officeart/2005/8/layout/cycle2"/>
    <dgm:cxn modelId="{2D833F63-1287-4A52-956A-4384419ED659}" srcId="{A249A334-8018-4970-A61C-0AED8B4C1BCE}" destId="{2C2CA46D-EA11-4006-AE0E-9093770996FD}" srcOrd="4" destOrd="0" parTransId="{256EA73D-C731-422A-B092-31A52CE83246}" sibTransId="{621AF6F5-50BA-40AD-8133-756760198DC7}"/>
    <dgm:cxn modelId="{0A5A1F65-A4BC-4D73-93EC-5752AF097B30}" type="presOf" srcId="{33CEDBC4-6F16-48A9-936F-2C2E7D193409}" destId="{48C3A7F1-BFA4-4F0B-9F0C-0FDC6DB279B8}" srcOrd="0" destOrd="0" presId="urn:microsoft.com/office/officeart/2005/8/layout/cycle2"/>
    <dgm:cxn modelId="{C953A54D-5B44-4CF4-8244-D8D37838312C}" type="presOf" srcId="{AD06728C-C759-465E-9EA0-9607ADF4C411}" destId="{08BDC850-7B4B-48CE-93F9-BCC7628372FC}" srcOrd="0" destOrd="0" presId="urn:microsoft.com/office/officeart/2005/8/layout/cycle2"/>
    <dgm:cxn modelId="{9E44894E-119F-4ADF-9A65-54C9394BD717}" type="presOf" srcId="{2D82AFC5-8FC4-4826-A9CC-1F01438A05CA}" destId="{334535CF-C179-498E-B68E-8020B3D4F79B}" srcOrd="0" destOrd="0" presId="urn:microsoft.com/office/officeart/2005/8/layout/cycle2"/>
    <dgm:cxn modelId="{0A037373-E30C-4593-AF67-5640E36B38E0}" type="presOf" srcId="{2C2CA46D-EA11-4006-AE0E-9093770996FD}" destId="{D235CE62-9D48-4898-A9A8-94C5D0CEF522}" srcOrd="0" destOrd="0" presId="urn:microsoft.com/office/officeart/2005/8/layout/cycle2"/>
    <dgm:cxn modelId="{FAED4F55-5B69-4202-9595-4741C0F5E7C3}" type="presOf" srcId="{AD3644FF-CBC3-4DDA-86AB-9BC132105D34}" destId="{19F09721-9977-4B9A-B45F-F2E788758D38}" srcOrd="1" destOrd="0" presId="urn:microsoft.com/office/officeart/2005/8/layout/cycle2"/>
    <dgm:cxn modelId="{9EE0CA78-E32F-422E-80A5-B4A27D5A347D}" type="presOf" srcId="{AD3644FF-CBC3-4DDA-86AB-9BC132105D34}" destId="{FE71C49B-FADA-459A-BB09-83A0F0CED17E}" srcOrd="0" destOrd="0" presId="urn:microsoft.com/office/officeart/2005/8/layout/cycle2"/>
    <dgm:cxn modelId="{679BCF78-B1F2-418E-B642-45B26BB3F0F2}" type="presOf" srcId="{A249A334-8018-4970-A61C-0AED8B4C1BCE}" destId="{0BEC0797-2F64-4A81-B65B-8A745A9D9329}" srcOrd="0" destOrd="0" presId="urn:microsoft.com/office/officeart/2005/8/layout/cycle2"/>
    <dgm:cxn modelId="{CEC9058B-4FFC-473C-A521-92ED68175607}" type="presOf" srcId="{6E3EBE1C-82B2-4AF0-9EA7-6DB67600B60D}" destId="{34611F6C-439F-4409-BFEE-E7ECD369BD09}" srcOrd="1" destOrd="0" presId="urn:microsoft.com/office/officeart/2005/8/layout/cycle2"/>
    <dgm:cxn modelId="{B71C5B94-C132-41FD-B586-5A96DE7212CE}" type="presOf" srcId="{621AF6F5-50BA-40AD-8133-756760198DC7}" destId="{1761A7EA-8821-4E25-BC4B-44A206AD77BD}" srcOrd="1" destOrd="0" presId="urn:microsoft.com/office/officeart/2005/8/layout/cycle2"/>
    <dgm:cxn modelId="{27D77594-F926-432A-A105-3E1561AD1102}" srcId="{A249A334-8018-4970-A61C-0AED8B4C1BCE}" destId="{9E67D87B-0C81-4F8A-A764-37291A36AD3F}" srcOrd="1" destOrd="0" parTransId="{68178F23-5A2B-4AF4-85F5-4D9D078A483C}" sibTransId="{6E3EBE1C-82B2-4AF0-9EA7-6DB67600B60D}"/>
    <dgm:cxn modelId="{8FCB56A3-738C-4986-837B-FCBF2BF75873}" type="presOf" srcId="{57917AA0-CD59-41AB-AC32-A54E9A1FFF4F}" destId="{7E7B53F9-1F9B-4346-94A1-E4C982E316C2}" srcOrd="0" destOrd="0" presId="urn:microsoft.com/office/officeart/2005/8/layout/cycle2"/>
    <dgm:cxn modelId="{67AD46C4-EC31-4A44-B626-089A936C60B9}" type="presOf" srcId="{621AF6F5-50BA-40AD-8133-756760198DC7}" destId="{A0F5E912-8B4C-4714-8D10-33B57A526219}" srcOrd="0" destOrd="0" presId="urn:microsoft.com/office/officeart/2005/8/layout/cycle2"/>
    <dgm:cxn modelId="{F1EA49D0-3312-4C87-BBCF-070BFBB8F61F}" type="presOf" srcId="{0E7B8ABF-61BF-4E93-8A91-365787B60695}" destId="{0BFB19C3-F68B-41B1-AA15-367C66C86D9D}" srcOrd="0" destOrd="0" presId="urn:microsoft.com/office/officeart/2005/8/layout/cycle2"/>
    <dgm:cxn modelId="{4033D4EA-A868-4440-96BB-9784532BE2AA}" type="presOf" srcId="{57917AA0-CD59-41AB-AC32-A54E9A1FFF4F}" destId="{440B747F-3898-4C8C-AA95-38C0DA70BA25}" srcOrd="1" destOrd="0" presId="urn:microsoft.com/office/officeart/2005/8/layout/cycle2"/>
    <dgm:cxn modelId="{2BB58B8C-2914-46C5-AC0B-EF6365291CCB}" type="presParOf" srcId="{0BEC0797-2F64-4A81-B65B-8A745A9D9329}" destId="{48C3A7F1-BFA4-4F0B-9F0C-0FDC6DB279B8}" srcOrd="0" destOrd="0" presId="urn:microsoft.com/office/officeart/2005/8/layout/cycle2"/>
    <dgm:cxn modelId="{B095FAC5-4792-4B9A-ABEE-8DFB4120779C}" type="presParOf" srcId="{0BEC0797-2F64-4A81-B65B-8A745A9D9329}" destId="{FE71C49B-FADA-459A-BB09-83A0F0CED17E}" srcOrd="1" destOrd="0" presId="urn:microsoft.com/office/officeart/2005/8/layout/cycle2"/>
    <dgm:cxn modelId="{472446FE-41B2-475A-94A0-BC206F73A1DE}" type="presParOf" srcId="{FE71C49B-FADA-459A-BB09-83A0F0CED17E}" destId="{19F09721-9977-4B9A-B45F-F2E788758D38}" srcOrd="0" destOrd="0" presId="urn:microsoft.com/office/officeart/2005/8/layout/cycle2"/>
    <dgm:cxn modelId="{581430F5-E600-4806-9F32-01D33B783C9B}" type="presParOf" srcId="{0BEC0797-2F64-4A81-B65B-8A745A9D9329}" destId="{0E2FE5D2-47B3-45CB-B5A1-D4DA923B37EE}" srcOrd="2" destOrd="0" presId="urn:microsoft.com/office/officeart/2005/8/layout/cycle2"/>
    <dgm:cxn modelId="{355F1202-5FFD-454A-95CD-3092E3052F15}" type="presParOf" srcId="{0BEC0797-2F64-4A81-B65B-8A745A9D9329}" destId="{79FCAD18-41A2-4321-A18A-0A23694F8F64}" srcOrd="3" destOrd="0" presId="urn:microsoft.com/office/officeart/2005/8/layout/cycle2"/>
    <dgm:cxn modelId="{45B0D549-2C54-4DD7-AD53-600D86586D8B}" type="presParOf" srcId="{79FCAD18-41A2-4321-A18A-0A23694F8F64}" destId="{34611F6C-439F-4409-BFEE-E7ECD369BD09}" srcOrd="0" destOrd="0" presId="urn:microsoft.com/office/officeart/2005/8/layout/cycle2"/>
    <dgm:cxn modelId="{C2E8A74B-251E-418A-80AF-52CF9D8068A5}" type="presParOf" srcId="{0BEC0797-2F64-4A81-B65B-8A745A9D9329}" destId="{334535CF-C179-498E-B68E-8020B3D4F79B}" srcOrd="4" destOrd="0" presId="urn:microsoft.com/office/officeart/2005/8/layout/cycle2"/>
    <dgm:cxn modelId="{0B42D09B-ED52-4E00-965B-C6B56E9A5896}" type="presParOf" srcId="{0BEC0797-2F64-4A81-B65B-8A745A9D9329}" destId="{0BFB19C3-F68B-41B1-AA15-367C66C86D9D}" srcOrd="5" destOrd="0" presId="urn:microsoft.com/office/officeart/2005/8/layout/cycle2"/>
    <dgm:cxn modelId="{66EA3D46-3C42-4243-A699-4FE011EE33B7}" type="presParOf" srcId="{0BFB19C3-F68B-41B1-AA15-367C66C86D9D}" destId="{9F66AC7A-06CE-4D3D-8B0D-FF15A35D887C}" srcOrd="0" destOrd="0" presId="urn:microsoft.com/office/officeart/2005/8/layout/cycle2"/>
    <dgm:cxn modelId="{2D11EDA7-8A2E-4FC5-8D4B-80D3BED79E17}" type="presParOf" srcId="{0BEC0797-2F64-4A81-B65B-8A745A9D9329}" destId="{08BDC850-7B4B-48CE-93F9-BCC7628372FC}" srcOrd="6" destOrd="0" presId="urn:microsoft.com/office/officeart/2005/8/layout/cycle2"/>
    <dgm:cxn modelId="{3625D750-9CBB-42F6-84C8-58691F36669C}" type="presParOf" srcId="{0BEC0797-2F64-4A81-B65B-8A745A9D9329}" destId="{7E7B53F9-1F9B-4346-94A1-E4C982E316C2}" srcOrd="7" destOrd="0" presId="urn:microsoft.com/office/officeart/2005/8/layout/cycle2"/>
    <dgm:cxn modelId="{2E340E22-EC2B-4A8E-854D-A1ED0606A998}" type="presParOf" srcId="{7E7B53F9-1F9B-4346-94A1-E4C982E316C2}" destId="{440B747F-3898-4C8C-AA95-38C0DA70BA25}" srcOrd="0" destOrd="0" presId="urn:microsoft.com/office/officeart/2005/8/layout/cycle2"/>
    <dgm:cxn modelId="{A34FCD4F-E6AA-4C13-8A09-79C112C40F0E}" type="presParOf" srcId="{0BEC0797-2F64-4A81-B65B-8A745A9D9329}" destId="{D235CE62-9D48-4898-A9A8-94C5D0CEF522}" srcOrd="8" destOrd="0" presId="urn:microsoft.com/office/officeart/2005/8/layout/cycle2"/>
    <dgm:cxn modelId="{FDBE4C79-6470-4E84-AC33-DE127075C3B0}" type="presParOf" srcId="{0BEC0797-2F64-4A81-B65B-8A745A9D9329}" destId="{A0F5E912-8B4C-4714-8D10-33B57A526219}" srcOrd="9" destOrd="0" presId="urn:microsoft.com/office/officeart/2005/8/layout/cycle2"/>
    <dgm:cxn modelId="{874A3C0C-CEA6-429E-8404-FA7E4F0E7829}" type="presParOf" srcId="{A0F5E912-8B4C-4714-8D10-33B57A526219}" destId="{1761A7EA-8821-4E25-BC4B-44A206AD77B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3A7F1-BFA4-4F0B-9F0C-0FDC6DB279B8}">
      <dsp:nvSpPr>
        <dsp:cNvPr id="0" name=""/>
        <dsp:cNvSpPr/>
      </dsp:nvSpPr>
      <dsp:spPr>
        <a:xfrm>
          <a:off x="3911135" y="1199"/>
          <a:ext cx="1943051" cy="19430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4195688" y="285752"/>
        <a:ext cx="1373945" cy="1373945"/>
      </dsp:txXfrm>
    </dsp:sp>
    <dsp:sp modelId="{FE71C49B-FADA-459A-BB09-83A0F0CED17E}">
      <dsp:nvSpPr>
        <dsp:cNvPr id="0" name=""/>
        <dsp:cNvSpPr/>
      </dsp:nvSpPr>
      <dsp:spPr>
        <a:xfrm rot="2160000">
          <a:off x="5792838" y="1493851"/>
          <a:ext cx="516784" cy="6557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5807643" y="1579443"/>
        <a:ext cx="361749" cy="393467"/>
      </dsp:txXfrm>
    </dsp:sp>
    <dsp:sp modelId="{0E2FE5D2-47B3-45CB-B5A1-D4DA923B37EE}">
      <dsp:nvSpPr>
        <dsp:cNvPr id="0" name=""/>
        <dsp:cNvSpPr/>
      </dsp:nvSpPr>
      <dsp:spPr>
        <a:xfrm>
          <a:off x="6271940" y="1716425"/>
          <a:ext cx="1943051" cy="194305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>
        <a:off x="6556493" y="2000978"/>
        <a:ext cx="1373945" cy="1373945"/>
      </dsp:txXfrm>
    </dsp:sp>
    <dsp:sp modelId="{79FCAD18-41A2-4321-A18A-0A23694F8F64}">
      <dsp:nvSpPr>
        <dsp:cNvPr id="0" name=""/>
        <dsp:cNvSpPr/>
      </dsp:nvSpPr>
      <dsp:spPr>
        <a:xfrm rot="6480000">
          <a:off x="6538720" y="3733797"/>
          <a:ext cx="516784" cy="6557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 rot="10800000">
        <a:off x="6640192" y="3791229"/>
        <a:ext cx="361749" cy="393467"/>
      </dsp:txXfrm>
    </dsp:sp>
    <dsp:sp modelId="{334535CF-C179-498E-B68E-8020B3D4F79B}">
      <dsp:nvSpPr>
        <dsp:cNvPr id="0" name=""/>
        <dsp:cNvSpPr/>
      </dsp:nvSpPr>
      <dsp:spPr>
        <a:xfrm>
          <a:off x="5370193" y="4491718"/>
          <a:ext cx="1943051" cy="194305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>
        <a:off x="5654746" y="4776271"/>
        <a:ext cx="1373945" cy="1373945"/>
      </dsp:txXfrm>
    </dsp:sp>
    <dsp:sp modelId="{0BFB19C3-F68B-41B1-AA15-367C66C86D9D}">
      <dsp:nvSpPr>
        <dsp:cNvPr id="0" name=""/>
        <dsp:cNvSpPr/>
      </dsp:nvSpPr>
      <dsp:spPr>
        <a:xfrm rot="10800000">
          <a:off x="4638894" y="5135354"/>
          <a:ext cx="516784" cy="6557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 rot="10800000">
        <a:off x="4793929" y="5266510"/>
        <a:ext cx="361749" cy="393467"/>
      </dsp:txXfrm>
    </dsp:sp>
    <dsp:sp modelId="{08BDC850-7B4B-48CE-93F9-BCC7628372FC}">
      <dsp:nvSpPr>
        <dsp:cNvPr id="0" name=""/>
        <dsp:cNvSpPr/>
      </dsp:nvSpPr>
      <dsp:spPr>
        <a:xfrm>
          <a:off x="2452077" y="4491718"/>
          <a:ext cx="1943051" cy="194305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>
        <a:off x="2736630" y="4776271"/>
        <a:ext cx="1373945" cy="1373945"/>
      </dsp:txXfrm>
    </dsp:sp>
    <dsp:sp modelId="{7E7B53F9-1F9B-4346-94A1-E4C982E316C2}">
      <dsp:nvSpPr>
        <dsp:cNvPr id="0" name=""/>
        <dsp:cNvSpPr/>
      </dsp:nvSpPr>
      <dsp:spPr>
        <a:xfrm rot="15120000">
          <a:off x="2718856" y="3761618"/>
          <a:ext cx="516784" cy="6557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 rot="10800000">
        <a:off x="2820328" y="3966498"/>
        <a:ext cx="361749" cy="393467"/>
      </dsp:txXfrm>
    </dsp:sp>
    <dsp:sp modelId="{D235CE62-9D48-4898-A9A8-94C5D0CEF522}">
      <dsp:nvSpPr>
        <dsp:cNvPr id="0" name=""/>
        <dsp:cNvSpPr/>
      </dsp:nvSpPr>
      <dsp:spPr>
        <a:xfrm>
          <a:off x="1550329" y="1716425"/>
          <a:ext cx="1943051" cy="194305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>
        <a:off x="1834882" y="2000978"/>
        <a:ext cx="1373945" cy="1373945"/>
      </dsp:txXfrm>
    </dsp:sp>
    <dsp:sp modelId="{A0F5E912-8B4C-4714-8D10-33B57A526219}">
      <dsp:nvSpPr>
        <dsp:cNvPr id="0" name=""/>
        <dsp:cNvSpPr/>
      </dsp:nvSpPr>
      <dsp:spPr>
        <a:xfrm rot="19440000">
          <a:off x="3432033" y="1511045"/>
          <a:ext cx="516784" cy="6557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3446838" y="1687765"/>
        <a:ext cx="361749" cy="393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шаблон рус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4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15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F3F2D-68F1-479A-915D-B76F760B8C24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4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2726" y="2714691"/>
            <a:ext cx="8426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Психологические методы работы со стрессом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3169" y="4871719"/>
            <a:ext cx="5002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Тренер: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Исаханова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Асель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Алимахановна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Психолог, доктор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PhD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педагогики и психологии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6807" y="6065911"/>
            <a:ext cx="1457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Астана, 2023</a:t>
            </a:r>
          </a:p>
        </p:txBody>
      </p:sp>
    </p:spTree>
    <p:extLst>
      <p:ext uri="{BB962C8B-B14F-4D97-AF65-F5344CB8AC3E}">
        <p14:creationId xmlns:p14="http://schemas.microsoft.com/office/powerpoint/2010/main" val="1707751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7331" y="521622"/>
            <a:ext cx="73905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Стрессоустойчивость напрямую зависит </a:t>
            </a:r>
          </a:p>
          <a:p>
            <a:pPr algn="ctr"/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самовосприятия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личности.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5706" y="2486634"/>
            <a:ext cx="70590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Стрессоустойчивость – это умение преодолевать трудности, подавлять свои эмоции, понимать человеческие настроения, проявлять выдержку и такт.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8" y="3325000"/>
            <a:ext cx="5779476" cy="262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9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370" y="1312983"/>
            <a:ext cx="68579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Стресс – природная реакция организма на нарушение равновесия и попытка восстановить химический баланс.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Стресс - это процесс внутренних изменений в системах организма в ответ на любое сильное или продолжительное воздействие окружающей среды.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Стресс - это древнее приобретение эволюции: в состояние стресса способны впадать все без исключения живые организмы: от одноклеточных растений и животных до млекопитающих.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tr.toluna.com/dpolls_images/2018/06/27/034890e7-efb0-4640-934d-3639ac7657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61" y="955431"/>
            <a:ext cx="4131426" cy="413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037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5323" y="1373125"/>
            <a:ext cx="8230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Стресс - это не заболевание и не патология, стресс - это норма жизни.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cer\Desktop\kartinka-24-1000x4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23" y="2359390"/>
            <a:ext cx="8033238" cy="360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685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0678" y="517194"/>
            <a:ext cx="431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стресса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2356338"/>
            <a:ext cx="35865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Отдых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Мелочи жизни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Завышенные ожидания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Внутренний диалог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Личное время</a:t>
            </a:r>
          </a:p>
        </p:txBody>
      </p:sp>
      <p:pic>
        <p:nvPicPr>
          <p:cNvPr id="2050" name="Picture 2" descr="https://www.backfithealth.com/wp-content/uploads/2017/09/St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14" y="1566117"/>
            <a:ext cx="6053400" cy="388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926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2701" y="541366"/>
            <a:ext cx="6728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Способы выработки стрессоустойчивости: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930" y="1276200"/>
            <a:ext cx="486939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>
              <a:lnSpc>
                <a:spcPct val="150000"/>
              </a:lnSpc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Воздействия на самого себя при помощи: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 —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аффирмаций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мыслеобразов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визуализация;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самовнушение;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регулирования дыхания;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мечты;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самооценки;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824" y="3777089"/>
            <a:ext cx="55332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восприятие похвалы;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смена обстановки;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наблюдение за прекрасным;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рассматривание фотографий;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удовлетворение базовых потребностей организма.</a:t>
            </a:r>
          </a:p>
        </p:txBody>
      </p:sp>
      <p:pic>
        <p:nvPicPr>
          <p:cNvPr id="1026" name="Picture 2" descr="https://sharetips.ch/wp-content/uploads/2018/02/bitcoin-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262" y="1808737"/>
            <a:ext cx="5198129" cy="352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633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6893" y="515816"/>
            <a:ext cx="434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антистрессовой жизни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354" y="1066801"/>
            <a:ext cx="1075006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бойтесь говорить о своих проблемах, обзаведитесь человеком, которому можно выговориться. Так же поддерживайте его.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Умейте устраивать перерывы. Заставляйте себя снимать напряжение с помощью любимого занятия, отвлекайтесь от проблем.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Усмиряйте агрессию и гнев. Не принимайте решений в таком состоянии.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Умейте уступать и соглашаться, даже если вы правы. Конечно, если от этого не зависит ваша жизнь.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Разбивайте каждое дело, каждую проблему на множество посильных этапов и задач. Среди заданий выстраивайте иерархию, начинайте работу с самых важных задач.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пытайтесь быть идеальным и лучшим во всем. Каждый человек индивидуален и прекрасен в своей сфере. Занимайтесь своим делом.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Разрешите другим быть собой. Не пытайтесь переделать людей, сделать удобными для себя, не выдвигайте завышенные требования, позвольте им быть собой. Старайтесь меньше критиковать. Ищите не недостатки, а достоинства. Акцентируйте внимание на них.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Относитесь адекватно к конкуренции. Не нужно пытаться обогнать в жизненной гонке всех людей, это снова вопрос индивидуальности.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уходите в себя. От жалости к себе и ухода от социума ситуация лучше не станет. Только ваша активность обеспечит решение проблем. Попробуйте найти другие пути взаимодействия с социумом и подходы к людям, если что-то не получается.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056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77629143"/>
              </p:ext>
            </p:extLst>
          </p:nvPr>
        </p:nvGraphicFramePr>
        <p:xfrm>
          <a:off x="1219201" y="222738"/>
          <a:ext cx="9765322" cy="6435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63248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402</Words>
  <Application>Microsoft Office PowerPoint</Application>
  <PresentationFormat>Широкоэкранный</PresentationFormat>
  <Paragraphs>43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gypnor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Гульзада Болегенова</dc:creator>
  <cp:lastModifiedBy>Assel Issakhanova</cp:lastModifiedBy>
  <cp:revision>32</cp:revision>
  <dcterms:created xsi:type="dcterms:W3CDTF">2018-08-10T09:19:35Z</dcterms:created>
  <dcterms:modified xsi:type="dcterms:W3CDTF">2023-05-13T00:40:06Z</dcterms:modified>
</cp:coreProperties>
</file>